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0" r:id="rId4"/>
    <p:sldId id="259" r:id="rId5"/>
    <p:sldId id="258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2990" y="2770505"/>
            <a:ext cx="55899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NuliNuli-AI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大模型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使用平台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使用说明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217784726942349a3c11ce9bc6e339bff18e6a11feba8b147ccc_0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0055"/>
            <a:ext cx="12192000" cy="5977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29505" y="218440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火山引擎使用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1725" y="740410"/>
            <a:ext cx="1084897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地址：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https://console.volcengine.com/ark/region:ark+cn-beijing/model?groupType=ModelGroups&amp;vendor=Bytedance&amp;view=DEFAULT_VIEW</a:t>
            </a:r>
            <a:endParaRPr lang="en-US" altLang="zh-CN" sz="9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965" y="1228725"/>
            <a:ext cx="4930140" cy="2418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830" y="1228725"/>
            <a:ext cx="4978400" cy="2442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75" y="3784600"/>
            <a:ext cx="2932430" cy="2914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29505" y="218440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中转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站使用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1725" y="740410"/>
            <a:ext cx="1084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地址：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https://camel.kr777.top/login?expired=true </a:t>
            </a:r>
            <a:endParaRPr lang="en-US" altLang="zh-CN" sz="9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https://shiyunapi.com/login?expired=true      </a:t>
            </a:r>
            <a:endParaRPr lang="en-US" altLang="zh-CN" sz="9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1112520"/>
            <a:ext cx="5059045" cy="2525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730" y="1112520"/>
            <a:ext cx="5099050" cy="2508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5" y="4010025"/>
            <a:ext cx="5058410" cy="2477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宽屏</PresentationFormat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scrooge</cp:lastModifiedBy>
  <cp:revision>10</cp:revision>
  <dcterms:created xsi:type="dcterms:W3CDTF">2023-08-09T12:44:00Z</dcterms:created>
  <dcterms:modified xsi:type="dcterms:W3CDTF">2026-05-22T02:22:55Z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7A5E90044632449382D2F8A3506E2D05_12</vt:lpwstr>
  </property>
</Properties>
</file>